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"/>
  </p:handoutMasterIdLst>
  <p:sldIdLst>
    <p:sldId id="256" r:id="rId3"/>
    <p:sldId id="257" r:id="rId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909"/>
    <a:srgbClr val="172525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1721294663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391160"/>
            <a:ext cx="10756265" cy="6028055"/>
          </a:xfrm>
          <a:prstGeom prst="rect">
            <a:avLst/>
          </a:prstGeom>
        </p:spPr>
      </p:pic>
      <p:pic>
        <p:nvPicPr>
          <p:cNvPr id="4" name="Picture 3" descr="41721294569_.pic"/>
          <p:cNvPicPr>
            <a:picLocks noChangeAspect="1"/>
          </p:cNvPicPr>
          <p:nvPr/>
        </p:nvPicPr>
        <p:blipFill>
          <a:blip r:embed="rId2"/>
          <a:srcRect b="10474"/>
          <a:stretch>
            <a:fillRect/>
          </a:stretch>
        </p:blipFill>
        <p:spPr>
          <a:xfrm>
            <a:off x="7717790" y="4391660"/>
            <a:ext cx="4021455" cy="20180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6200" y="2528570"/>
            <a:ext cx="7449820" cy="1753235"/>
          </a:xfrm>
          <a:prstGeom prst="rect">
            <a:avLst/>
          </a:prstGeom>
          <a:solidFill>
            <a:srgbClr val="123909">
              <a:alpha val="67000"/>
            </a:srgbClr>
          </a:solidFill>
          <a:ln>
            <a:solidFill>
              <a:schemeClr val="bg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5400">
                <a:solidFill>
                  <a:schemeClr val="bg1"/>
                </a:solidFill>
                <a:latin typeface="Hiragino Maru Gothic ProN" panose="020F0400000000000000" charset="-128"/>
                <a:ea typeface="Hiragino Maru Gothic ProN" panose="020F0400000000000000" charset="-128"/>
                <a:cs typeface="Comic Sans MS Regular" panose="030F0902030302020204" charset="0"/>
              </a:rPr>
              <a:t>RABBIT </a:t>
            </a:r>
            <a:endParaRPr lang="en-US" altLang="zh-CN" sz="5400">
              <a:solidFill>
                <a:schemeClr val="bg1"/>
              </a:solidFill>
              <a:latin typeface="Hiragino Maru Gothic ProN" panose="020F0400000000000000" charset="-128"/>
              <a:ea typeface="Hiragino Maru Gothic ProN" panose="020F0400000000000000" charset="-128"/>
              <a:cs typeface="Comic Sans MS Regular" panose="030F0902030302020204" charset="0"/>
            </a:endParaRPr>
          </a:p>
          <a:p>
            <a:pPr algn="ctr"/>
            <a:r>
              <a:rPr lang="en-US" altLang="zh-CN" sz="5400">
                <a:solidFill>
                  <a:schemeClr val="bg1"/>
                </a:solidFill>
                <a:latin typeface="Hiragino Maru Gothic ProN" panose="020F0400000000000000" charset="-128"/>
                <a:ea typeface="Hiragino Maru Gothic ProN" panose="020F0400000000000000" charset="-128"/>
                <a:cs typeface="Comic Sans MS Regular" panose="030F0902030302020204" charset="0"/>
              </a:rPr>
              <a:t>Multi-Agents</a:t>
            </a:r>
            <a:endParaRPr lang="en-US" altLang="zh-CN" sz="5400">
              <a:solidFill>
                <a:schemeClr val="bg1"/>
              </a:solidFill>
              <a:latin typeface="Hiragino Maru Gothic ProN" panose="020F0400000000000000" charset="-128"/>
              <a:ea typeface="Hiragino Maru Gothic ProN" panose="020F0400000000000000" charset="-128"/>
              <a:cs typeface="Comic Sans MS Regular" panose="030F09020303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51721294598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728960" cy="6013450"/>
          </a:xfrm>
          <a:prstGeom prst="rect">
            <a:avLst/>
          </a:prstGeom>
        </p:spPr>
      </p:pic>
      <p:pic>
        <p:nvPicPr>
          <p:cNvPr id="5" name="Picture 4" descr="4172129456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825625"/>
            <a:ext cx="6245860" cy="35007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WPS Presentation</Application>
  <PresentationFormat>宽屏</PresentationFormat>
  <Paragraphs>3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32" baseType="lpstr">
      <vt:lpstr>Arial</vt:lpstr>
      <vt:lpstr>宋体</vt:lpstr>
      <vt:lpstr>Wingdings</vt:lpstr>
      <vt:lpstr>Comic Sans MS Regular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WPS-Bullets-new</vt:lpstr>
      <vt:lpstr>Bodoni 72 Oldstyle Book</vt:lpstr>
      <vt:lpstr>Cochin Regular</vt:lpstr>
      <vt:lpstr>Didot Regular</vt:lpstr>
      <vt:lpstr>Geeza Pro Regular</vt:lpstr>
      <vt:lpstr>Gujarati MT Regular</vt:lpstr>
      <vt:lpstr>HanziPen TC Regular</vt:lpstr>
      <vt:lpstr>HeadLineA</vt:lpstr>
      <vt:lpstr>Helvetica Neue Regular</vt:lpstr>
      <vt:lpstr>Hiragino Kaku Gothic ProN W3</vt:lpstr>
      <vt:lpstr>InaiMathi Regular</vt:lpstr>
      <vt:lpstr>Impact</vt:lpstr>
      <vt:lpstr>汉仪楷体简</vt:lpstr>
      <vt:lpstr>Hiragino Sans GB W3</vt:lpstr>
      <vt:lpstr>Hiragino Mincho ProN W3</vt:lpstr>
      <vt:lpstr>Hiragino Mincho Pro W3</vt:lpstr>
      <vt:lpstr>Hiragino Maru Gothic ProN</vt:lpstr>
      <vt:lpstr>Hiragino Maru Gothic Pro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LUCXIONG</cp:lastModifiedBy>
  <cp:revision>10</cp:revision>
  <dcterms:created xsi:type="dcterms:W3CDTF">2024-07-18T11:02:27Z</dcterms:created>
  <dcterms:modified xsi:type="dcterms:W3CDTF">2024-07-18T11:02:27Z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1033-6.7.1.8828</vt:lpwstr>
  </property>
  <property fmtid="{D5CDD505-2E9C-101B-9397-08002B2CF9AE}" pid="3" name="ICV">
    <vt:lpwstr>8E833013897336B94FDF9866D0945D90_41</vt:lpwstr>
  </property>
</Properties>
</file>